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sldIdLst>
    <p:sldId id="257" r:id="rId5"/>
    <p:sldId id="293" r:id="rId6"/>
    <p:sldId id="298" r:id="rId7"/>
    <p:sldId id="309" r:id="rId8"/>
    <p:sldId id="299" r:id="rId9"/>
    <p:sldId id="304" r:id="rId10"/>
    <p:sldId id="316" r:id="rId11"/>
    <p:sldId id="302" r:id="rId12"/>
    <p:sldId id="318" r:id="rId13"/>
    <p:sldId id="303" r:id="rId14"/>
    <p:sldId id="319" r:id="rId15"/>
    <p:sldId id="320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049A-49AE-48B3-A48F-17A3E5C5F087}" type="datetimeFigureOut">
              <a:rPr lang="nl-NL" smtClean="0"/>
              <a:t>30-3-2023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42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049A-49AE-48B3-A48F-17A3E5C5F087}" type="datetimeFigureOut">
              <a:rPr lang="nl-NL" smtClean="0"/>
              <a:t>30-3-2023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510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049A-49AE-48B3-A48F-17A3E5C5F087}" type="datetimeFigureOut">
              <a:rPr lang="nl-NL" smtClean="0"/>
              <a:t>30-3-2023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B7BD-C85D-4EFC-ACFE-D30F095ACA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257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049A-49AE-48B3-A48F-17A3E5C5F087}" type="datetimeFigureOut">
              <a:rPr lang="nl-NL" smtClean="0"/>
              <a:t>30-3-2023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B7BD-C85D-4EFC-ACFE-D30F095ACA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5905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106459-7636-4E37-AED1-239AB1150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083F57-FD19-4557-A4C3-0DAA5E8C6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FC6E93D-3C6D-4C46-8DBD-42EB66D7E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049A-49AE-48B3-A48F-17A3E5C5F087}" type="datetimeFigureOut">
              <a:rPr lang="nl-NL" smtClean="0"/>
              <a:t>30-3-2023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F0A0F30-A2D4-4308-92DE-11911B053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62285E2-4469-46C9-B6A4-A209F1281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8B7BD-C85D-4EFC-ACFE-D30F095ACA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433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8049A-49AE-48B3-A48F-17A3E5C5F087}" type="datetimeFigureOut">
              <a:rPr lang="nl-NL" smtClean="0"/>
              <a:t>30-3-2023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8B7BD-C85D-4EFC-ACFE-D30F095ACA1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38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quest.nl/maatschappij/cultuur/a33814097/waarom-begint-het-schooljaar-niet-op-1-januari/" TargetMode="External"/><Relationship Id="rId2" Type="http://schemas.openxmlformats.org/officeDocument/2006/relationships/hyperlink" Target="https://eur05.safelinks.protection.outlook.com/?url=https%3A%2F%2Fwww.rtlnieuws.nl%2Flifestyle%2Fartikel%2F5288908%2Fmediatoerisme-hoogleraar-stijn-reijnders-plekken-bezoeken-uit-films&amp;data=04%7C01%7Ct.lagas%40yuverta.nl%7C3fa58b3338fa4f76706c08d9f2c43afe%7Cfba70c8016c24415a402fca38335609a%7C0%7C0%7C637807747000759712%7CUnknown%7CTWFpbGZsb3d8eyJWIjoiMC4wLjAwMDAiLCJQIjoiV2luMzIiLCJBTiI6Ik1haWwiLCJXVCI6Mn0%3D%7C2000&amp;sdata=9SE21DpacStuyXGu47UY6kYiliYBgQhh0kbSVw67Wrs%3D&amp;reserved=0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youtube.com/c/nosop3" TargetMode="External"/><Relationship Id="rId5" Type="http://schemas.openxmlformats.org/officeDocument/2006/relationships/hyperlink" Target="https://youtu.be/MUItFmsdmUA" TargetMode="External"/><Relationship Id="rId4" Type="http://schemas.openxmlformats.org/officeDocument/2006/relationships/hyperlink" Target="https://www.nrc.nl/nieuws/2022/02/16/nooit-meer-een-miskoop-die-achter-in-de-kledingkast-verdwijnt-a4090410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qFOOnOHe6yc?feature=oembed" TargetMode="External"/><Relationship Id="rId4" Type="http://schemas.openxmlformats.org/officeDocument/2006/relationships/hyperlink" Target="https://www.nritmedia.nl/kennisbank/42298/eindelijk-een-vr-concept-dat-in-leisure-gaat-werken/?topicsid=5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azR3iiZ6cJY?feature=oembed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inglink.com/mediacard/1542123020221415426" TargetMode="External"/><Relationship Id="rId2" Type="http://schemas.openxmlformats.org/officeDocument/2006/relationships/hyperlink" Target="https://www.thinglink.com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EAD081-DD8E-4E19-8170-1877A7F23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nl-NL" sz="5400"/>
              <a:t>Stad van de toekomst</a:t>
            </a:r>
            <a:br>
              <a:rPr lang="nl-NL" sz="5400"/>
            </a:br>
            <a:r>
              <a:rPr lang="nl-NL" sz="5400"/>
              <a:t>2050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BC10AC7-2005-4257-A64F-12AEDC25D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nl-NL" sz="2000"/>
              <a:t>specialisatie Vrijetijd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D836C9C-FE77-44FA-AB8F-477BC45FD7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44" r="-1"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5321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46E2A6-4A6B-8642-BCEB-21CBAA23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B: virtuele fieldtrip buiten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64CB74-D91A-5E4B-9ED0-1AF301783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b="1" dirty="0"/>
              <a:t>Virtueel beeld van evenement in 2050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Zoek een locatie in Tilburg (deskresearch).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Selecteer drie </a:t>
            </a:r>
            <a:r>
              <a:rPr lang="nl-NL" dirty="0" err="1"/>
              <a:t>SDG’s</a:t>
            </a:r>
            <a:r>
              <a:rPr lang="nl-NL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Bedenk wat voor evenement je gaat organiseren </a:t>
            </a:r>
          </a:p>
          <a:p>
            <a:pPr marL="0" indent="0">
              <a:buNone/>
            </a:pPr>
            <a:r>
              <a:rPr lang="nl-NL" i="1" dirty="0"/>
              <a:t>	Het thema maakt niet uit, dance, theater, toneel, film, party, etc.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Test de 360 camera op school voordat je naar buiten gaat.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Ga op pad met de 360 camera.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Maak meerdere foto’s op verschillende plekken.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Bedenk hoe de </a:t>
            </a:r>
            <a:r>
              <a:rPr lang="nl-NL" dirty="0" err="1"/>
              <a:t>SDG’s</a:t>
            </a:r>
            <a:r>
              <a:rPr lang="nl-NL" dirty="0"/>
              <a:t> impact hebben op jullie evenement en verwerk dit in je VR tour. 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Verrijk jullie 360 foto/video met content waarin jullie laten zien hoe een evenement er uit kan zien in 2050.</a:t>
            </a:r>
          </a:p>
          <a:p>
            <a:pPr lvl="1"/>
            <a:r>
              <a:rPr lang="nl-NL" sz="1800" dirty="0"/>
              <a:t>Denk aan afbeeldingen, zelfgemaakte video, bestaande video’s, audio.</a:t>
            </a:r>
          </a:p>
        </p:txBody>
      </p:sp>
    </p:spTree>
    <p:extLst>
      <p:ext uri="{BB962C8B-B14F-4D97-AF65-F5344CB8AC3E}">
        <p14:creationId xmlns:p14="http://schemas.microsoft.com/office/powerpoint/2010/main" val="4213059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7CD7E-F7AF-EA63-ABA7-FB98C69BB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Bedrijfsbezoek </a:t>
            </a:r>
            <a:r>
              <a:rPr lang="nl-NL" dirty="0" err="1"/>
              <a:t>Mindlabs</a:t>
            </a:r>
            <a:r>
              <a:rPr lang="nl-NL" dirty="0"/>
              <a:t> </a:t>
            </a:r>
          </a:p>
        </p:txBody>
      </p:sp>
      <p:pic>
        <p:nvPicPr>
          <p:cNvPr id="1026" name="Picture 2" descr="Breda University of Applied Sciences is de nieuwe partner van MindLabs ...">
            <a:extLst>
              <a:ext uri="{FF2B5EF4-FFF2-40B4-BE49-F238E27FC236}">
                <a16:creationId xmlns:a16="http://schemas.microsoft.com/office/drawing/2014/main" id="{FF9CF614-D769-595E-03F2-84301C73ECE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811" y="1825625"/>
            <a:ext cx="615437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279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17B88C-36C8-31B9-FF17-E983EEB6A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Volgende week!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102EF55-1D2F-FC86-60F6-A90B41F39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Check de begrippenlijst</a:t>
            </a:r>
          </a:p>
          <a:p>
            <a:r>
              <a:rPr lang="nl-NL" dirty="0"/>
              <a:t>Laatste begrippen </a:t>
            </a:r>
          </a:p>
          <a:p>
            <a:r>
              <a:rPr lang="nl-NL" dirty="0"/>
              <a:t>Risicoanalyse + risicomatrix + verzekeringen en vergunningen</a:t>
            </a:r>
          </a:p>
          <a:p>
            <a:r>
              <a:rPr lang="nl-NL" dirty="0"/>
              <a:t>Voorbereidingen seminar </a:t>
            </a:r>
          </a:p>
          <a:p>
            <a:endParaRPr lang="nl-NL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128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200" b="1" dirty="0">
                <a:solidFill>
                  <a:srgbClr val="B8A1FF"/>
                </a:solidFill>
                <a:latin typeface="Arial"/>
                <a:cs typeface="Arial"/>
              </a:rPr>
              <a:t>Les 6 – VR &amp; AR</a:t>
            </a:r>
            <a:endParaRPr lang="nl-NL" sz="3200" dirty="0">
              <a:solidFill>
                <a:srgbClr val="B8A1FF"/>
              </a:solidFill>
              <a:latin typeface="Arial"/>
              <a:cs typeface="Arial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D3700955-4AB3-462E-A398-76CFA58BDAB0}"/>
              </a:ext>
            </a:extLst>
          </p:cNvPr>
          <p:cNvSpPr txBox="1">
            <a:spLocks/>
          </p:cNvSpPr>
          <p:nvPr/>
        </p:nvSpPr>
        <p:spPr>
          <a:xfrm>
            <a:off x="8733347" y="1736252"/>
            <a:ext cx="2562138" cy="20328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2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Specialisatie Vrijetijd</a:t>
            </a:r>
          </a:p>
          <a:p>
            <a:pPr marL="0" indent="0">
              <a:buNone/>
            </a:pPr>
            <a:endParaRPr lang="nl-NL" sz="1200" b="1">
              <a:solidFill>
                <a:srgbClr val="B8A1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1B96BA2-902A-4078-8942-E8A2417A9A29}"/>
              </a:ext>
            </a:extLst>
          </p:cNvPr>
          <p:cNvSpPr txBox="1">
            <a:spLocks/>
          </p:cNvSpPr>
          <p:nvPr/>
        </p:nvSpPr>
        <p:spPr bwMode="auto">
          <a:xfrm>
            <a:off x="1915404" y="1690688"/>
            <a:ext cx="4078995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800" b="1" dirty="0">
                <a:solidFill>
                  <a:srgbClr val="000644"/>
                </a:solidFill>
                <a:latin typeface="Arial"/>
                <a:cs typeface="Arial"/>
              </a:rPr>
              <a:t>Begrippen</a:t>
            </a:r>
            <a:endParaRPr lang="nl-NL" sz="1800" dirty="0">
              <a:latin typeface="Arial"/>
              <a:cs typeface="Arial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/>
                <a:cs typeface="Arial"/>
              </a:rPr>
              <a:t>VR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/>
                <a:cs typeface="Arial"/>
              </a:rPr>
              <a:t>AR</a:t>
            </a:r>
          </a:p>
          <a:p>
            <a:pPr>
              <a:buFont typeface="Wingdings" panose="05000000000000000000" pitchFamily="2" charset="2"/>
              <a:buChar char="ü"/>
            </a:pPr>
            <a:endParaRPr lang="nl-NL" sz="1800" dirty="0">
              <a:latin typeface="Arial"/>
              <a:cs typeface="Arial"/>
            </a:endParaRPr>
          </a:p>
          <a:p>
            <a:pPr>
              <a:buFont typeface="Wingdings" panose="05000000000000000000" pitchFamily="2" charset="2"/>
              <a:buChar char="ü"/>
            </a:pPr>
            <a:endParaRPr lang="nl-NL" sz="1800" dirty="0">
              <a:latin typeface="Arial"/>
              <a:cs typeface="Arial"/>
            </a:endParaRPr>
          </a:p>
          <a:p>
            <a:pPr>
              <a:buFont typeface="Wingdings" panose="05000000000000000000" pitchFamily="2" charset="2"/>
              <a:buChar char="ü"/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 13">
            <a:extLst>
              <a:ext uri="{FF2B5EF4-FFF2-40B4-BE49-F238E27FC236}">
                <a16:creationId xmlns:a16="http://schemas.microsoft.com/office/drawing/2014/main" id="{E301E4D4-09EB-42FE-AC70-36D3DFBAE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45221"/>
              </p:ext>
            </p:extLst>
          </p:nvPr>
        </p:nvGraphicFramePr>
        <p:xfrm>
          <a:off x="2032961" y="6161520"/>
          <a:ext cx="7409013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688594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2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tx1"/>
                          </a:solidFill>
                        </a:rPr>
                        <a:t>Week 3</a:t>
                      </a:r>
                      <a:endParaRPr lang="nl-N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4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5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8" name="Afbeelding 7">
            <a:extLst>
              <a:ext uri="{FF2B5EF4-FFF2-40B4-BE49-F238E27FC236}">
                <a16:creationId xmlns:a16="http://schemas.microsoft.com/office/drawing/2014/main" id="{272DB993-96F3-4002-941E-7B94050E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97B8CFA-CDB8-40FD-96FE-27726BF10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60253159-9685-4938-B8A7-8D90D4ABB2F1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19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2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IBS Toetsing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200" dirty="0">
                <a:latin typeface="Arial" panose="020B0604020202020204" pitchFamily="34" charset="0"/>
                <a:cs typeface="Arial" panose="020B0604020202020204" pitchFamily="34" charset="0"/>
              </a:rPr>
              <a:t>Kennistoets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200" dirty="0">
                <a:latin typeface="Arial" panose="020B0604020202020204" pitchFamily="34" charset="0"/>
                <a:cs typeface="Arial" panose="020B0604020202020204" pitchFamily="34" charset="0"/>
              </a:rPr>
              <a:t>Verantwoording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200" dirty="0">
                <a:latin typeface="Arial" panose="020B0604020202020204" pitchFamily="34" charset="0"/>
                <a:cs typeface="Arial" panose="020B0604020202020204" pitchFamily="34" charset="0"/>
              </a:rPr>
              <a:t>Presentatie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72F2EFB-702C-4409-A49D-663AAFCEF81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771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66D62A-F99D-4A55-B0E7-7BF9C06C0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765D012-67DA-41D2-A81E-14990E2B22A9}"/>
              </a:ext>
            </a:extLst>
          </p:cNvPr>
          <p:cNvSpPr txBox="1"/>
          <p:nvPr/>
        </p:nvSpPr>
        <p:spPr>
          <a:xfrm>
            <a:off x="838200" y="1690688"/>
            <a:ext cx="864512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Feedback </a:t>
            </a:r>
            <a:r>
              <a:rPr lang="nl-NL" dirty="0" err="1"/>
              <a:t>friends</a:t>
            </a:r>
            <a:r>
              <a:rPr lang="nl-NL" dirty="0"/>
              <a:t> LA3 </a:t>
            </a:r>
          </a:p>
          <a:p>
            <a:endParaRPr lang="nl-NL" dirty="0"/>
          </a:p>
          <a:p>
            <a:r>
              <a:rPr lang="nl-NL" dirty="0"/>
              <a:t>Weet je wat je voor LA 4 moet doen.</a:t>
            </a:r>
          </a:p>
          <a:p>
            <a:endParaRPr lang="nl-NL" dirty="0"/>
          </a:p>
          <a:p>
            <a:r>
              <a:rPr lang="nl-NL" dirty="0"/>
              <a:t>Weet je het verschil tussen AR en VR </a:t>
            </a:r>
          </a:p>
          <a:p>
            <a:endParaRPr lang="nl-NL" dirty="0"/>
          </a:p>
          <a:p>
            <a:r>
              <a:rPr lang="nl-NL" dirty="0"/>
              <a:t>In de les gaan we AR en VR nader bekijken bij een bedrijfsbezoek aan </a:t>
            </a:r>
            <a:r>
              <a:rPr lang="nl-NL" dirty="0" err="1"/>
              <a:t>Mindlabs</a:t>
            </a:r>
            <a:endParaRPr lang="nl-NL" dirty="0"/>
          </a:p>
          <a:p>
            <a:endParaRPr lang="nl-NL" dirty="0"/>
          </a:p>
          <a:p>
            <a:r>
              <a:rPr lang="nl-NL" dirty="0"/>
              <a:t>Werk je verder aan: Visiedocument, Reflectiegesprek, LA4, geef je input voor de laatste les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3166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9C7F0F-B210-4871-BD0A-6DF98A3BF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Actualiteit &amp; </a:t>
            </a:r>
            <a:r>
              <a:rPr lang="nl-NL" dirty="0" err="1"/>
              <a:t>funfacts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8FE565-8A06-42E6-B25C-50A00ED96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658" y="1928174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Funfact</a:t>
            </a:r>
            <a:endParaRPr lang="nl-NL" sz="1800" u="sng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hlinkClick r:id="rId2"/>
            </a:endParaRPr>
          </a:p>
          <a:p>
            <a:pPr marL="0" indent="0">
              <a:buNone/>
            </a:pPr>
            <a:r>
              <a:rPr lang="nl-NL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https://www.rtlnieuws.nl/lifestyle/artikel/5288908/mediatoerisme-hoogleraar-stijn-reijnders-plekken-bezoeken-uit-films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indent="0">
              <a:buNone/>
            </a:pPr>
            <a:endParaRPr lang="nl-NL" sz="1800" u="sng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Funfact</a:t>
            </a:r>
            <a:endParaRPr lang="nl-NL" sz="1800" u="sng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https://www.quest.nl/maatschappij/cultuur/a33814097/waarom-begint-het-schooljaar-niet-op-1-januari/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0" indent="0">
              <a:buNone/>
            </a:pPr>
            <a:endParaRPr lang="nl-NL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800" dirty="0">
                <a:latin typeface="Calibri" panose="020F0502020204030204" pitchFamily="34" charset="0"/>
                <a:ea typeface="Calibri" panose="020F0502020204030204" pitchFamily="34" charset="0"/>
              </a:rPr>
              <a:t>Access over </a:t>
            </a:r>
            <a:r>
              <a:rPr lang="nl-NL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ownership</a:t>
            </a:r>
            <a:endParaRPr lang="nl-NL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800" dirty="0">
                <a:hlinkClick r:id="rId4"/>
              </a:rPr>
              <a:t>https://www.nrc.nl/nieuws/2022/02/16/nooit-meer-een-miskoop-die-achter-in-de-kledingkast-verdwijnt-a4090410</a:t>
            </a:r>
            <a:endParaRPr lang="nl-NL" sz="1800" dirty="0"/>
          </a:p>
          <a:p>
            <a:pPr marL="0" indent="0">
              <a:buNone/>
            </a:pP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Leisure project Vlissingen, een andere kant van Leisure</a:t>
            </a:r>
          </a:p>
          <a:p>
            <a:pPr marL="0" indent="0">
              <a:buNone/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https://youtu.be/MUItFmsdmUA</a:t>
            </a:r>
            <a:r>
              <a:rPr lang="nl-NL" sz="18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nl-NL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800" dirty="0">
                <a:latin typeface="Calibri" panose="020F0502020204030204" pitchFamily="34" charset="0"/>
                <a:ea typeface="Calibri" panose="020F0502020204030204" pitchFamily="34" charset="0"/>
              </a:rPr>
              <a:t>Tip</a:t>
            </a:r>
          </a:p>
          <a:p>
            <a:pPr marL="0" indent="0">
              <a:buNone/>
            </a:pPr>
            <a:r>
              <a:rPr lang="nl-NL" sz="1800"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https://www.youtube.com/c/nosop3</a:t>
            </a:r>
            <a:r>
              <a:rPr lang="nl-NL" sz="180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5556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41B0A-93B0-B74F-AEDE-A5728E4CE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500" dirty="0"/>
              <a:t>Technologische trends en ontwikkelingen in de VT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F798D6-DFB5-D44E-8421-DB80B73EA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l-NL" dirty="0"/>
              <a:t>Je hebt tijdens de IBS lessen kennis gemaakt met technologische ontwikkelingen, AI en robotisering.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l-NL" dirty="0"/>
              <a:t>Ga op zoek naar recente en toekomstige technologische ontwikkelingen binnen en buiten de vrijetijdsbranche.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l-NL" dirty="0"/>
              <a:t>Je krijgt hiervoor 20 minuten de tijd en 2 minuten om je bevindingen te presenteren.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l-NL" dirty="0"/>
              <a:t>Noteer wat je gevonden hebt zodat je dit straks met de klas kan delen.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l-NL" dirty="0"/>
              <a:t>Ik help je een beetje op weg, begin je onderzoek bij een van deze bronnen: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nl-NL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b="1" dirty="0"/>
              <a:t>Tips VT bronnen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dirty="0" err="1"/>
              <a:t>Nrit</a:t>
            </a:r>
            <a:endParaRPr lang="nl-NL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dirty="0"/>
              <a:t>Vrijetijdskennis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dirty="0" err="1"/>
              <a:t>MarketingOost</a:t>
            </a:r>
            <a:endParaRPr lang="nl-NL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dirty="0" err="1"/>
              <a:t>Midpoint</a:t>
            </a:r>
            <a:r>
              <a:rPr lang="nl-NL" dirty="0"/>
              <a:t> Brabant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nl-NL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nl-N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5098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27676-C16F-4B4B-855B-627E24EC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ValoArena</a:t>
            </a:r>
            <a:r>
              <a:rPr lang="nl-NL" dirty="0"/>
              <a:t>, </a:t>
            </a:r>
            <a:r>
              <a:rPr lang="nl-NL"/>
              <a:t>Valo</a:t>
            </a:r>
          </a:p>
        </p:txBody>
      </p:sp>
      <p:pic>
        <p:nvPicPr>
          <p:cNvPr id="4" name="Onlinemedia 3" title="ValoArena – Active mixed reality arena for exhilarating group games | Valo Motion">
            <a:hlinkClick r:id="" action="ppaction://media"/>
            <a:extLst>
              <a:ext uri="{FF2B5EF4-FFF2-40B4-BE49-F238E27FC236}">
                <a16:creationId xmlns:a16="http://schemas.microsoft.com/office/drawing/2014/main" id="{F287F468-E7DB-4971-A31E-C7BDFCE0622B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57884" y="1494814"/>
            <a:ext cx="7101555" cy="400942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322125A1-58A6-4C5E-AD3D-AE7670D15467}"/>
              </a:ext>
            </a:extLst>
          </p:cNvPr>
          <p:cNvSpPr txBox="1"/>
          <p:nvPr/>
        </p:nvSpPr>
        <p:spPr>
          <a:xfrm>
            <a:off x="1587381" y="5569545"/>
            <a:ext cx="609742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>
                <a:hlinkClick r:id="rId4"/>
              </a:rPr>
              <a:t>Eindelijk een VR-concept dat in </a:t>
            </a:r>
            <a:r>
              <a:rPr lang="nl-NL" dirty="0" err="1">
                <a:hlinkClick r:id="rId4"/>
              </a:rPr>
              <a:t>leisure</a:t>
            </a:r>
            <a:r>
              <a:rPr lang="nl-NL" dirty="0">
                <a:hlinkClick r:id="rId4"/>
              </a:rPr>
              <a:t> gaat werken | nrit.nl - trends, nieuws en kennis op het gebied van </a:t>
            </a:r>
            <a:r>
              <a:rPr lang="nl-NL" dirty="0" err="1">
                <a:hlinkClick r:id="rId4"/>
              </a:rPr>
              <a:t>leisure</a:t>
            </a:r>
            <a:r>
              <a:rPr lang="nl-NL" dirty="0">
                <a:hlinkClick r:id="rId4"/>
              </a:rPr>
              <a:t>, toerisme en </a:t>
            </a:r>
            <a:r>
              <a:rPr lang="nl-NL" dirty="0" err="1">
                <a:hlinkClick r:id="rId4"/>
              </a:rPr>
              <a:t>hospitality</a:t>
            </a:r>
            <a:r>
              <a:rPr lang="nl-NL" dirty="0">
                <a:hlinkClick r:id="rId4"/>
              </a:rPr>
              <a:t> (nritmedia.nl)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842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F99E7F-8E90-4482-B666-6EF9E34BF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 themapark in China</a:t>
            </a:r>
          </a:p>
        </p:txBody>
      </p:sp>
      <p:pic>
        <p:nvPicPr>
          <p:cNvPr id="4" name="Onlinemedia 3" title="At the World’s Largest Virtual Reality Park: VR Star Theme Park Nanchang China #VR #VirtualReality">
            <a:hlinkClick r:id="" action="ppaction://media"/>
            <a:extLst>
              <a:ext uri="{FF2B5EF4-FFF2-40B4-BE49-F238E27FC236}">
                <a16:creationId xmlns:a16="http://schemas.microsoft.com/office/drawing/2014/main" id="{3072D34D-1DA1-4383-B241-8DB69F654128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75560" y="2163377"/>
            <a:ext cx="6974436" cy="3940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52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58D988-A3C5-4A4B-B5FC-4DE224391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A: virtuele fieldtrip binnen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D1CCE8-C15E-6C44-9FED-37B4A4D1B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52447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nl-NL" b="1" dirty="0"/>
              <a:t>Situatie</a:t>
            </a:r>
          </a:p>
          <a:p>
            <a:pPr marL="0" indent="0">
              <a:buNone/>
            </a:pPr>
            <a:r>
              <a:rPr lang="nl-NL" dirty="0"/>
              <a:t>Je bent een tweemans evenementenbureau. </a:t>
            </a:r>
          </a:p>
          <a:p>
            <a:pPr marL="0" indent="0">
              <a:buNone/>
            </a:pPr>
            <a:r>
              <a:rPr lang="nl-NL" dirty="0"/>
              <a:t>Je hebt de vraag gekregen om voor jongeren een virtuele fieldtrip te organiseren. 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Bedenk zelf het thema. </a:t>
            </a:r>
            <a:r>
              <a:rPr lang="nl-NL" i="1" dirty="0"/>
              <a:t>(dance-events, themaparken, vervallen rollercoasters, etc.)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Het moet leuk zijn en educatief en op alle continenten plaats vinden.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Ga op zoek naar 360 foto’s of 360 video’s. 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Gebruik bestaande bronnen: YouTube, </a:t>
            </a:r>
            <a:r>
              <a:rPr lang="nl-NL" dirty="0" err="1"/>
              <a:t>Thinglink</a:t>
            </a:r>
            <a:r>
              <a:rPr lang="nl-NL" dirty="0"/>
              <a:t>, </a:t>
            </a:r>
            <a:r>
              <a:rPr lang="nl-NL" dirty="0" err="1"/>
              <a:t>Theta</a:t>
            </a:r>
            <a:r>
              <a:rPr lang="nl-NL" dirty="0"/>
              <a:t>, Google (Streetview/Earth)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Verwerk zo veel mogelijk verschillende </a:t>
            </a:r>
            <a:r>
              <a:rPr lang="nl-NL" dirty="0" err="1"/>
              <a:t>SDG’s</a:t>
            </a:r>
            <a:r>
              <a:rPr lang="nl-NL" dirty="0"/>
              <a:t> in jullie VR tour.</a:t>
            </a:r>
          </a:p>
          <a:p>
            <a:pPr marL="514350" indent="-514350">
              <a:buFont typeface="+mj-lt"/>
              <a:buAutoNum type="arabicPeriod"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Eind product </a:t>
            </a:r>
          </a:p>
          <a:p>
            <a:pPr marL="0" indent="0">
              <a:buNone/>
            </a:pPr>
            <a:r>
              <a:rPr lang="nl-NL" dirty="0"/>
              <a:t>Een virtuele tour verrijkt met content waarin Vrijetijdsbestedingen centraal staan. </a:t>
            </a:r>
          </a:p>
          <a:p>
            <a:pPr marL="0" indent="0">
              <a:buNone/>
            </a:pPr>
            <a:r>
              <a:rPr lang="nl-NL" dirty="0"/>
              <a:t>Beschrijf kort jullie concept.</a:t>
            </a:r>
          </a:p>
          <a:p>
            <a:pPr marL="0" indent="0">
              <a:buNone/>
            </a:pPr>
            <a:r>
              <a:rPr lang="nl-NL" dirty="0" err="1"/>
              <a:t>Besch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8766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974483-63B7-4722-B833-2501EA335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C69623-27F5-4F21-AB53-419ED7BF0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Je mag een iPad lenen.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Gebruik je de </a:t>
            </a:r>
            <a:r>
              <a:rPr lang="nl-NL" dirty="0" err="1"/>
              <a:t>Thinglink</a:t>
            </a:r>
            <a:r>
              <a:rPr lang="nl-NL" dirty="0"/>
              <a:t> webapp voor het maken van je virtual tour?</a:t>
            </a:r>
          </a:p>
          <a:p>
            <a:pPr marL="0" indent="0">
              <a:buNone/>
            </a:pPr>
            <a:r>
              <a:rPr lang="nl-NL" dirty="0"/>
              <a:t>Meld je bij mij als je een login nodig hebt. </a:t>
            </a:r>
          </a:p>
          <a:p>
            <a:pPr marL="0" indent="0">
              <a:buNone/>
            </a:pPr>
            <a:r>
              <a:rPr lang="en-US" dirty="0" err="1">
                <a:hlinkClick r:id="rId2"/>
              </a:rPr>
              <a:t>ThingLink</a:t>
            </a:r>
            <a:r>
              <a:rPr lang="en-US" dirty="0">
                <a:hlinkClick r:id="rId2"/>
              </a:rPr>
              <a:t>: Create unique experiences with interactive images, videos &amp; 360° media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Voorbeeld</a:t>
            </a:r>
            <a:endParaRPr lang="en-US" dirty="0"/>
          </a:p>
          <a:p>
            <a:pPr marL="0" indent="0">
              <a:buNone/>
            </a:pPr>
            <a:r>
              <a:rPr lang="nl-NL" dirty="0">
                <a:hlinkClick r:id="rId3"/>
              </a:rPr>
              <a:t>https://www.thinglink.com/mediacard/1542123020221415426</a:t>
            </a:r>
            <a:r>
              <a:rPr lang="nl-NL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9615601"/>
      </p:ext>
    </p:extLst>
  </p:cSld>
  <p:clrMapOvr>
    <a:masterClrMapping/>
  </p:clrMapOvr>
</p:sld>
</file>

<file path=ppt/theme/theme1.xml><?xml version="1.0" encoding="utf-8"?>
<a:theme xmlns:a="http://schemas.openxmlformats.org/drawingml/2006/main" name="Yuverta_bl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071A6EC35BC541976CBE45F7D8B750" ma:contentTypeVersion="12" ma:contentTypeDescription="Een nieuw document maken." ma:contentTypeScope="" ma:versionID="06af1fc68b57c3cf23195ba907ccec89">
  <xsd:schema xmlns:xsd="http://www.w3.org/2001/XMLSchema" xmlns:xs="http://www.w3.org/2001/XMLSchema" xmlns:p="http://schemas.microsoft.com/office/2006/metadata/properties" xmlns:ns3="d95abb03-f9aa-4c33-99fc-7afb519e452f" xmlns:ns4="f8779951-9bef-4d9f-a8c7-6f379d08b17a" targetNamespace="http://schemas.microsoft.com/office/2006/metadata/properties" ma:root="true" ma:fieldsID="03d6e1ed3ea502c1e32fb5ac27980ecc" ns3:_="" ns4:_="">
    <xsd:import namespace="d95abb03-f9aa-4c33-99fc-7afb519e452f"/>
    <xsd:import namespace="f8779951-9bef-4d9f-a8c7-6f379d08b17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5abb03-f9aa-4c33-99fc-7afb519e45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779951-9bef-4d9f-a8c7-6f379d08b17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A45A89D-0F98-4981-81B4-5318DFE868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D8B940-8466-4D74-B9C5-A203DF1DA5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5abb03-f9aa-4c33-99fc-7afb519e452f"/>
    <ds:schemaRef ds:uri="f8779951-9bef-4d9f-a8c7-6f379d08b1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04A480-7181-4597-A498-EBF675E51187}">
  <ds:schemaRefs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f8779951-9bef-4d9f-a8c7-6f379d08b17a"/>
    <ds:schemaRef ds:uri="d95abb03-f9aa-4c33-99fc-7afb519e452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Yuverta_blanco</Template>
  <TotalTime>2026</TotalTime>
  <Words>628</Words>
  <Application>Microsoft Office PowerPoint</Application>
  <PresentationFormat>Breedbeeld</PresentationFormat>
  <Paragraphs>105</Paragraphs>
  <Slides>12</Slides>
  <Notes>0</Notes>
  <HiddenSlides>0</HiddenSlides>
  <MMClips>2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Yuverta_blanco</vt:lpstr>
      <vt:lpstr>Stad van de toekomst 2050</vt:lpstr>
      <vt:lpstr>PowerPoint-presentatie</vt:lpstr>
      <vt:lpstr>Leerdoelen</vt:lpstr>
      <vt:lpstr>Actualiteit &amp; funfacts</vt:lpstr>
      <vt:lpstr>Technologische trends en ontwikkelingen in de VT</vt:lpstr>
      <vt:lpstr>ValoArena, Valo</vt:lpstr>
      <vt:lpstr>VR themapark in China</vt:lpstr>
      <vt:lpstr>Opdracht A: virtuele fieldtrip binnen</vt:lpstr>
      <vt:lpstr>Opdracht A</vt:lpstr>
      <vt:lpstr>Opdracht B: virtuele fieldtrip buiten</vt:lpstr>
      <vt:lpstr>Bedrijfsbezoek Mindlabs </vt:lpstr>
      <vt:lpstr>Volgende week!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Stad van de toekomst 2050</dc:title>
  <dc:creator>Tim Lagas</dc:creator>
  <cp:lastModifiedBy>Lotte de Laat</cp:lastModifiedBy>
  <cp:revision>9</cp:revision>
  <dcterms:created xsi:type="dcterms:W3CDTF">2022-02-17T09:12:41Z</dcterms:created>
  <dcterms:modified xsi:type="dcterms:W3CDTF">2023-03-30T12:14:21Z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0x0101003B071A6EC35BC541976CBE45F7D8B750</vt:lpwstr>
  </property>
</Properties>
</file>